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2"/>
    <p:sldId id="276" r:id="rId3"/>
    <p:sldId id="277" r:id="rId4"/>
    <p:sldId id="278" r:id="rId5"/>
    <p:sldId id="282" r:id="rId6"/>
    <p:sldId id="274" r:id="rId7"/>
    <p:sldId id="267" r:id="rId8"/>
    <p:sldId id="268" r:id="rId9"/>
    <p:sldId id="266" r:id="rId10"/>
    <p:sldId id="270" r:id="rId11"/>
    <p:sldId id="271" r:id="rId12"/>
    <p:sldId id="272" r:id="rId13"/>
    <p:sldId id="269" r:id="rId14"/>
    <p:sldId id="283" r:id="rId15"/>
    <p:sldId id="284" r:id="rId16"/>
    <p:sldId id="279" r:id="rId17"/>
    <p:sldId id="280" r:id="rId18"/>
  </p:sldIdLst>
  <p:sldSz cx="13423900" cy="7562850"/>
  <p:notesSz cx="134239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08" y="5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7268" y="2344483"/>
            <a:ext cx="11415713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4537" y="4235196"/>
            <a:ext cx="940117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338C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338C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428344" cy="7560309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0" y="7560005"/>
                </a:moveTo>
                <a:lnTo>
                  <a:pt x="13427963" y="7560005"/>
                </a:lnTo>
                <a:lnTo>
                  <a:pt x="1342796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0002" y="1389189"/>
            <a:ext cx="3689997" cy="5220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820002" y="1620014"/>
            <a:ext cx="3960495" cy="3420110"/>
          </a:xfrm>
          <a:custGeom>
            <a:avLst/>
            <a:gdLst/>
            <a:ahLst/>
            <a:cxnLst/>
            <a:rect l="l" t="t" r="r" b="b"/>
            <a:pathLst>
              <a:path w="3960495" h="3420110">
                <a:moveTo>
                  <a:pt x="3780002" y="0"/>
                </a:moveTo>
                <a:lnTo>
                  <a:pt x="179997" y="0"/>
                </a:ln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3239998"/>
                </a:lnTo>
                <a:lnTo>
                  <a:pt x="6429" y="3287846"/>
                </a:lnTo>
                <a:lnTo>
                  <a:pt x="24573" y="3330843"/>
                </a:lnTo>
                <a:lnTo>
                  <a:pt x="52717" y="3367273"/>
                </a:lnTo>
                <a:lnTo>
                  <a:pt x="89146" y="3395419"/>
                </a:lnTo>
                <a:lnTo>
                  <a:pt x="132144" y="3413565"/>
                </a:lnTo>
                <a:lnTo>
                  <a:pt x="179997" y="3419995"/>
                </a:lnTo>
                <a:lnTo>
                  <a:pt x="3780002" y="3419995"/>
                </a:lnTo>
                <a:lnTo>
                  <a:pt x="3827850" y="3413565"/>
                </a:lnTo>
                <a:lnTo>
                  <a:pt x="3870847" y="3395419"/>
                </a:lnTo>
                <a:lnTo>
                  <a:pt x="3907277" y="3367273"/>
                </a:lnTo>
                <a:lnTo>
                  <a:pt x="3935423" y="3330843"/>
                </a:lnTo>
                <a:lnTo>
                  <a:pt x="3953569" y="3287846"/>
                </a:lnTo>
                <a:lnTo>
                  <a:pt x="3959999" y="3239998"/>
                </a:lnTo>
                <a:lnTo>
                  <a:pt x="3959999" y="179997"/>
                </a:lnTo>
                <a:lnTo>
                  <a:pt x="3953569" y="132149"/>
                </a:lnTo>
                <a:lnTo>
                  <a:pt x="3935423" y="89152"/>
                </a:lnTo>
                <a:lnTo>
                  <a:pt x="3907277" y="52722"/>
                </a:lnTo>
                <a:lnTo>
                  <a:pt x="3870847" y="24576"/>
                </a:lnTo>
                <a:lnTo>
                  <a:pt x="3827850" y="6430"/>
                </a:lnTo>
                <a:lnTo>
                  <a:pt x="3780002" y="0"/>
                </a:lnTo>
                <a:close/>
              </a:path>
            </a:pathLst>
          </a:custGeom>
          <a:solidFill>
            <a:srgbClr val="95A3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819794" y="1599615"/>
            <a:ext cx="3962400" cy="3441700"/>
          </a:xfrm>
          <a:custGeom>
            <a:avLst/>
            <a:gdLst/>
            <a:ahLst/>
            <a:cxnLst/>
            <a:rect l="l" t="t" r="r" b="b"/>
            <a:pathLst>
              <a:path w="3962400" h="3441700">
                <a:moveTo>
                  <a:pt x="0" y="3441699"/>
                </a:moveTo>
                <a:lnTo>
                  <a:pt x="3962374" y="3441699"/>
                </a:lnTo>
                <a:lnTo>
                  <a:pt x="3962374" y="0"/>
                </a:lnTo>
                <a:lnTo>
                  <a:pt x="0" y="0"/>
                </a:lnTo>
                <a:lnTo>
                  <a:pt x="0" y="3441699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780002" y="1620014"/>
            <a:ext cx="4860290" cy="3420110"/>
          </a:xfrm>
          <a:custGeom>
            <a:avLst/>
            <a:gdLst/>
            <a:ahLst/>
            <a:cxnLst/>
            <a:rect l="l" t="t" r="r" b="b"/>
            <a:pathLst>
              <a:path w="4860290" h="3420110">
                <a:moveTo>
                  <a:pt x="4680000" y="0"/>
                </a:moveTo>
                <a:lnTo>
                  <a:pt x="179997" y="0"/>
                </a:ln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3239998"/>
                </a:lnTo>
                <a:lnTo>
                  <a:pt x="6429" y="3287846"/>
                </a:lnTo>
                <a:lnTo>
                  <a:pt x="24573" y="3330843"/>
                </a:lnTo>
                <a:lnTo>
                  <a:pt x="52717" y="3367273"/>
                </a:lnTo>
                <a:lnTo>
                  <a:pt x="89146" y="3395419"/>
                </a:lnTo>
                <a:lnTo>
                  <a:pt x="132144" y="3413565"/>
                </a:lnTo>
                <a:lnTo>
                  <a:pt x="179997" y="3419995"/>
                </a:lnTo>
                <a:lnTo>
                  <a:pt x="4680000" y="3419995"/>
                </a:lnTo>
                <a:lnTo>
                  <a:pt x="4727848" y="3413565"/>
                </a:lnTo>
                <a:lnTo>
                  <a:pt x="4770845" y="3395419"/>
                </a:lnTo>
                <a:lnTo>
                  <a:pt x="4807275" y="3367273"/>
                </a:lnTo>
                <a:lnTo>
                  <a:pt x="4835421" y="3330843"/>
                </a:lnTo>
                <a:lnTo>
                  <a:pt x="4853567" y="3287846"/>
                </a:lnTo>
                <a:lnTo>
                  <a:pt x="4859997" y="3239998"/>
                </a:lnTo>
                <a:lnTo>
                  <a:pt x="4859997" y="179997"/>
                </a:lnTo>
                <a:lnTo>
                  <a:pt x="4853567" y="132149"/>
                </a:lnTo>
                <a:lnTo>
                  <a:pt x="4835421" y="89152"/>
                </a:lnTo>
                <a:lnTo>
                  <a:pt x="4807275" y="52722"/>
                </a:lnTo>
                <a:lnTo>
                  <a:pt x="4770845" y="24576"/>
                </a:lnTo>
                <a:lnTo>
                  <a:pt x="4727848" y="6430"/>
                </a:lnTo>
                <a:lnTo>
                  <a:pt x="4680000" y="0"/>
                </a:lnTo>
                <a:close/>
              </a:path>
            </a:pathLst>
          </a:custGeom>
          <a:solidFill>
            <a:srgbClr val="39B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688702" y="1561515"/>
            <a:ext cx="4953000" cy="3479800"/>
          </a:xfrm>
          <a:custGeom>
            <a:avLst/>
            <a:gdLst/>
            <a:ahLst/>
            <a:cxnLst/>
            <a:rect l="l" t="t" r="r" b="b"/>
            <a:pathLst>
              <a:path w="4953000" h="3479800">
                <a:moveTo>
                  <a:pt x="0" y="3479799"/>
                </a:moveTo>
                <a:lnTo>
                  <a:pt x="4952999" y="3479799"/>
                </a:lnTo>
                <a:lnTo>
                  <a:pt x="4952999" y="0"/>
                </a:lnTo>
                <a:lnTo>
                  <a:pt x="0" y="0"/>
                </a:lnTo>
                <a:lnTo>
                  <a:pt x="0" y="3479799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338C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512" y="1739455"/>
            <a:ext cx="58421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16578" y="1739455"/>
            <a:ext cx="58421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23338C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428344" cy="7560309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0" y="7560005"/>
                </a:moveTo>
                <a:lnTo>
                  <a:pt x="13427963" y="7560005"/>
                </a:lnTo>
                <a:lnTo>
                  <a:pt x="1342796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3500" y="2707704"/>
            <a:ext cx="5023248" cy="138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3338C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90017" y="2077704"/>
            <a:ext cx="7650215" cy="2647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3338C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66285" y="7033450"/>
            <a:ext cx="4297680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1512" y="7033450"/>
            <a:ext cx="308895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69780" y="7033450"/>
            <a:ext cx="308895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0C337C-18D4-9087-7AB8-34CC1D75B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7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F02E8-F76C-F6BC-5B90-C07BD5685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7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CAE01-A7C1-40B4-EB9D-A5BF8B2D0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166994-E730-21C1-D920-47E561A83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3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497CF8-9F47-09DA-6026-25CFB7C18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62C107-7F6A-4915-0F63-5AF725355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13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FEF76F-8124-7B97-70DD-CD42943C7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6C71C-B820-CDAC-C6FA-1E6FB5E98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4A51B-C33D-D851-0D2A-D3A664DC2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7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A4B26D-E85B-4822-7BF8-098BB24C6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4FD4F-464A-2D7D-4DF0-3B4FA7309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7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61C8E-B255-C21F-BEB3-E73678CEA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ED3AA-3B04-5BBE-57FD-79D9573EE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4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752196-C5A4-C8DB-7EAF-289C96B50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6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3B6BBE-7099-87D6-E208-0111A8A31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47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00950-50A8-F74F-1F0E-18DDDD604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49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E18927-6A66-92DA-C0AB-D4FE7D053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"/>
            <a:ext cx="13423900" cy="75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2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0</Words>
  <Application>Microsoft Office PowerPoint</Application>
  <PresentationFormat>Произвольный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Calibri</vt:lpstr>
      <vt:lpstr>Garamond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</dc:creator>
  <cp:lastModifiedBy>Anferov Artem</cp:lastModifiedBy>
  <cp:revision>10</cp:revision>
  <dcterms:created xsi:type="dcterms:W3CDTF">2023-06-14T06:38:44Z</dcterms:created>
  <dcterms:modified xsi:type="dcterms:W3CDTF">2023-06-28T05:24:31Z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2023-06-14T00:00:00Z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2023-06-14T00:00:00Z</vt:filetime>
  </property>
</Properties>
</file>