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71" r:id="rId7"/>
    <p:sldId id="261" r:id="rId8"/>
    <p:sldId id="262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A69F3-D96A-4953-9115-74E258B7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AEFA33-B52D-4238-9CAD-9AF05E71F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C0BA5A-5375-43F9-A001-B7FB74ED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431-051C-4CF4-8061-F1FB2A56BF9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2C9-1B9F-4C1C-A60E-575E45A2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4D75D-3B8E-4D84-ADE1-6851CA9B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AFE-4C3A-4ADB-97D3-2FEEE04FC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0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2C311-0695-4241-935A-1E51FDD6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890EA4-63C8-4F1A-95A0-7C21A1898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1E63AF-DE3B-4A10-9D36-334ABA00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431-051C-4CF4-8061-F1FB2A56BF9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FE5247-2083-4218-9360-FDB0275C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7DE02-8EC9-4814-A497-4C0B7778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AFE-4C3A-4ADB-97D3-2FEEE04FC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90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8142C-387F-4C0D-8572-A9B1B3104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D8D9DE-9616-44D0-8447-C08ED9C6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1B63B9-65C4-44CF-952A-7B3D598E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431-051C-4CF4-8061-F1FB2A56BF9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2F3D9-8DB2-4EEF-A39B-0ECDE1EE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88A354-62AB-444C-AD09-AA097524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AFE-4C3A-4ADB-97D3-2FEEE04FC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8F6C-24ED-491F-BBA1-5366FBC5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311BA0-90BD-4B18-9606-435B4EE7F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71EB5-ECF3-4FEB-9512-66243885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431-051C-4CF4-8061-F1FB2A56BF9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543A61-D66B-44F8-A80E-D05297CB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FFF16-9B0F-4057-8FE1-C87B0E57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AFE-4C3A-4ADB-97D3-2FEEE04FC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6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F7EDA-A2A2-4E14-953D-9D9E6B77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A6EB4-0E3E-4029-9A62-E03ACBAAA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E16A8-C757-4699-949A-04812E4D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431-051C-4CF4-8061-F1FB2A56BF9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DFC4CA-BDD9-43D9-8481-56A27914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FC9CB-697F-4C6C-918B-39F87F03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AFE-4C3A-4ADB-97D3-2FEEE04FC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5FC95-713F-4EC1-A2E0-F0E65CE8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403ED4-4041-4706-B212-643A04C75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E55CD5-C8BE-4E10-B382-26C03B423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FF226-DAB4-4CED-8CBE-D13A8BE0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431-051C-4CF4-8061-F1FB2A56BF9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9243FC-98FE-4164-81E4-D05D66D4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9E645E-5ACB-4C2A-9EF8-EEF25422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AFE-4C3A-4ADB-97D3-2FEEE04FC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7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07D3E-050A-407D-92F7-A1FA1A8E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715266-44B4-4C7E-904F-382BBFA77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BA86B9-8CC8-415C-BBC3-D733C162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1B0401-7684-4870-B759-16A28C8BD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95D1A3-9850-446D-A5E7-BCF3216FD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5100B9-C073-4E7F-8C39-DC8332BF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431-051C-4CF4-8061-F1FB2A56BF9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5EC27E-4315-4162-A419-E68A1D33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EF8CDC-5243-45C4-B4EC-4DF7000E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AFE-4C3A-4ADB-97D3-2FEEE04FC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64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092F7-D88A-48A5-9792-B0EAF5E6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4668CF-3A68-4023-BF1C-3C3414E9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431-051C-4CF4-8061-F1FB2A56BF9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BFDEDB-0545-4FA3-84D7-FCD0B614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6E82DA-6CA2-44C1-A719-3ADD319F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AFE-4C3A-4ADB-97D3-2FEEE04FC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4A5B8-86E8-4168-93E7-A76D6717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431-051C-4CF4-8061-F1FB2A56BF9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BD4E67-EBA9-491D-93CA-E23280BB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716FF3-3640-478F-91E9-3E365AC7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AFE-4C3A-4ADB-97D3-2FEEE04FC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9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9DD03-48AD-4812-AE6C-3CD2F1AC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0D9F21-870D-4F3E-8A13-055CBE3F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8C32F1-113C-4A10-9D4B-D5082D438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2AE1CF-4C26-4313-A9B1-55414FBB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431-051C-4CF4-8061-F1FB2A56BF9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2D08AD-6000-4596-BF03-44A2D01D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57F5EB-AA5F-4180-953E-62556C0F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AFE-4C3A-4ADB-97D3-2FEEE04FC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2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D9B2D-8DCC-4F72-9BFC-09752433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B04B6B-C111-426A-8A80-67988DF2C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32DB55-0C0F-4A84-B033-C9A87F86D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4FA947-6C19-4340-8E04-9BDF565F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431-051C-4CF4-8061-F1FB2A56BF9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A2D5A-EF4A-4CF8-A865-D6A8CD53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5DC78F-8EF0-4B1C-B915-C63F1545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AFE-4C3A-4ADB-97D3-2FEEE04FC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6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203B1-F31D-4364-8C04-0137566A8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0A30A-257F-48A1-9221-5995AE8AA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590C41-ACB3-42AA-B47F-2D5E64D26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8431-051C-4CF4-8061-F1FB2A56BF9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0A941E-18CB-4D9E-8FEA-D34D8EF42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7C1E-75BC-405B-BDEA-7FECF4CE2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8AFE-4C3A-4ADB-97D3-2FEEE04FC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1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FAB49-E751-4437-8566-7601DF35D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4F7CE7-B57F-4962-B7D6-240C7CA86D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ECDD64-E817-45A0-9CD4-5102BD130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213A2-089A-4A8A-A507-745D6D94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842213-EA2D-4D21-96AB-5D7ED68F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5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E2DAA-6447-4019-B05D-4DD30B77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07" y="2766218"/>
            <a:ext cx="670919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Bahnschrift Condensed" panose="020B0502040204020203" pitchFamily="34" charset="0"/>
              </a:rPr>
              <a:t>C</a:t>
            </a:r>
            <a:r>
              <a:rPr lang="ru-RU" sz="5400" dirty="0">
                <a:latin typeface="Bahnschrift Condensed" panose="020B0502040204020203" pitchFamily="34" charset="0"/>
              </a:rPr>
              <a:t> Уважением к Вам и Вашему бизнесу!</a:t>
            </a:r>
          </a:p>
        </p:txBody>
      </p:sp>
      <p:pic>
        <p:nvPicPr>
          <p:cNvPr id="5" name="Рисунок 4" descr="Лист">
            <a:extLst>
              <a:ext uri="{FF2B5EF4-FFF2-40B4-BE49-F238E27FC236}">
                <a16:creationId xmlns:a16="http://schemas.microsoft.com/office/drawing/2014/main" id="{4E11AA06-178A-4590-9619-06964557B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671203"/>
            <a:ext cx="914400" cy="914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9F493A-EDBC-449C-A716-C9FD279626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7" t="35708" r="23314" b="36564"/>
          <a:stretch/>
        </p:blipFill>
        <p:spPr>
          <a:xfrm>
            <a:off x="3601997" y="135120"/>
            <a:ext cx="4418662" cy="1462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EBB217-02C9-4FEC-A732-4203B2F39D4D}"/>
              </a:ext>
            </a:extLst>
          </p:cNvPr>
          <p:cNvSpPr txBox="1"/>
          <p:nvPr/>
        </p:nvSpPr>
        <p:spPr>
          <a:xfrm>
            <a:off x="8220975" y="5473460"/>
            <a:ext cx="3756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с нами связаться:</a:t>
            </a:r>
          </a:p>
          <a:p>
            <a:r>
              <a:rPr lang="ru-RU" dirty="0" err="1"/>
              <a:t>Сулоева</a:t>
            </a:r>
            <a:r>
              <a:rPr lang="ru-RU" dirty="0"/>
              <a:t> Антонина</a:t>
            </a:r>
          </a:p>
          <a:p>
            <a:r>
              <a:rPr lang="en-US" dirty="0"/>
              <a:t>TG</a:t>
            </a:r>
            <a:r>
              <a:rPr lang="en-US"/>
              <a:t>, WhatsApp</a:t>
            </a:r>
            <a:r>
              <a:rPr lang="en-US" dirty="0"/>
              <a:t>, Viber:</a:t>
            </a:r>
            <a:r>
              <a:rPr lang="ru-RU" dirty="0"/>
              <a:t>89000279764</a:t>
            </a:r>
          </a:p>
          <a:p>
            <a:r>
              <a:rPr lang="en-US" dirty="0"/>
              <a:t>antonina.suloeva@mail.ru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65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2E8707-BDE2-4741-9310-D4F5A57D7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"/>
          <a:stretch/>
        </p:blipFill>
        <p:spPr>
          <a:xfrm>
            <a:off x="0" y="1"/>
            <a:ext cx="12192000" cy="6728603"/>
          </a:xfrm>
        </p:spPr>
      </p:pic>
    </p:spTree>
    <p:extLst>
      <p:ext uri="{BB962C8B-B14F-4D97-AF65-F5344CB8AC3E}">
        <p14:creationId xmlns:p14="http://schemas.microsoft.com/office/powerpoint/2010/main" val="218358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963FE8-2D80-4BDC-AC42-E02F26BDC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585" cy="6858000"/>
          </a:xfrm>
        </p:spPr>
      </p:pic>
    </p:spTree>
    <p:extLst>
      <p:ext uri="{BB962C8B-B14F-4D97-AF65-F5344CB8AC3E}">
        <p14:creationId xmlns:p14="http://schemas.microsoft.com/office/powerpoint/2010/main" val="34658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8DAA4A-6397-4667-8A72-8B1B9B053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" r="1080" b="1865"/>
          <a:stretch/>
        </p:blipFill>
        <p:spPr>
          <a:xfrm rot="5400000">
            <a:off x="2275663" y="955823"/>
            <a:ext cx="6637131" cy="48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7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AFF1C4-F785-447E-A3F0-781C5B822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3" y="0"/>
            <a:ext cx="12195043" cy="6719977"/>
          </a:xfrm>
        </p:spPr>
      </p:pic>
    </p:spTree>
    <p:extLst>
      <p:ext uri="{BB962C8B-B14F-4D97-AF65-F5344CB8AC3E}">
        <p14:creationId xmlns:p14="http://schemas.microsoft.com/office/powerpoint/2010/main" val="100951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D2DFB-008C-43A3-9EB4-E4EE0E15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9CE3B4-4603-493A-8C41-DCE3F8BF4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98" y="0"/>
            <a:ext cx="12263498" cy="6910921"/>
          </a:xfrm>
        </p:spPr>
      </p:pic>
    </p:spTree>
    <p:extLst>
      <p:ext uri="{BB962C8B-B14F-4D97-AF65-F5344CB8AC3E}">
        <p14:creationId xmlns:p14="http://schemas.microsoft.com/office/powerpoint/2010/main" val="337547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726A-CCFB-4998-92C6-BB757847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745A9B-1BBC-41BC-9AAA-CC5A2829D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455" cy="6711351"/>
          </a:xfrm>
        </p:spPr>
      </p:pic>
    </p:spTree>
    <p:extLst>
      <p:ext uri="{BB962C8B-B14F-4D97-AF65-F5344CB8AC3E}">
        <p14:creationId xmlns:p14="http://schemas.microsoft.com/office/powerpoint/2010/main" val="179394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CDAAC-5F98-4A2D-A670-8788FA3B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54124F-4408-4EB7-A27B-1850DBA49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</p:spPr>
      </p:pic>
    </p:spTree>
    <p:extLst>
      <p:ext uri="{BB962C8B-B14F-4D97-AF65-F5344CB8AC3E}">
        <p14:creationId xmlns:p14="http://schemas.microsoft.com/office/powerpoint/2010/main" val="17271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6DDED-6D13-47CA-BDEA-27C23364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704BB7E-39FA-4F5C-A86C-7F0291B70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511" cy="6719977"/>
          </a:xfrm>
        </p:spPr>
      </p:pic>
    </p:spTree>
    <p:extLst>
      <p:ext uri="{BB962C8B-B14F-4D97-AF65-F5344CB8AC3E}">
        <p14:creationId xmlns:p14="http://schemas.microsoft.com/office/powerpoint/2010/main" val="1277437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29</Words>
  <Application>Microsoft Office PowerPoint</Application>
  <PresentationFormat>Широкоэкранный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Bahnschrift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 Уважением к Вам и Вашему бизнесу!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2023-08-03T13:53:59Z</dcterms:created>
  <dcterms:modified xsi:type="dcterms:W3CDTF">2023-08-22T06:29:00Z</dcterms:modified>
</cp:coreProperties>
</file>